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dcf9f0fb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dcf9f0fb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dcf9f0fb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dcf9f0fb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625" y="755925"/>
            <a:ext cx="752475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0450" y="2996450"/>
            <a:ext cx="2981325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120479" y="159725"/>
            <a:ext cx="37206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d’un nouveau diagramme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75" y="596475"/>
            <a:ext cx="3895725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42775" y="131275"/>
            <a:ext cx="32796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d’un nouvelle table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300" y="1882125"/>
            <a:ext cx="4500699" cy="326137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4825450" y="1435100"/>
            <a:ext cx="4110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Paramétrage de la nouvelle table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3050"/>
            <a:ext cx="8839198" cy="348475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3612600" y="899925"/>
            <a:ext cx="1918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tables a été créer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