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dcf8461d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dcf8461d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475" y="1285450"/>
            <a:ext cx="5353050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688250" y="660775"/>
            <a:ext cx="6507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Icon pour créer une liaison entre des colonnes </a:t>
            </a:r>
            <a:r>
              <a:rPr lang="fr"/>
              <a:t>déjà</a:t>
            </a:r>
            <a:r>
              <a:rPr lang="fr"/>
              <a:t> existante on utilise cet </a:t>
            </a:r>
            <a:r>
              <a:rPr lang="fr"/>
              <a:t>icône</a:t>
            </a:r>
            <a:endParaRPr/>
          </a:p>
        </p:txBody>
      </p:sp>
      <p:cxnSp>
        <p:nvCxnSpPr>
          <p:cNvPr id="56" name="Google Shape;56;p13"/>
          <p:cNvCxnSpPr/>
          <p:nvPr/>
        </p:nvCxnSpPr>
        <p:spPr>
          <a:xfrm flipH="1">
            <a:off x="3362100" y="979625"/>
            <a:ext cx="4110900" cy="17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300" y="624000"/>
            <a:ext cx="2953549" cy="259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6575" y="647750"/>
            <a:ext cx="2916474" cy="160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6574" y="2560124"/>
            <a:ext cx="4311009" cy="258337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595075" y="341950"/>
            <a:ext cx="32796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1 - On </a:t>
            </a:r>
            <a:r>
              <a:rPr lang="fr"/>
              <a:t>choisit</a:t>
            </a:r>
            <a:r>
              <a:rPr lang="fr"/>
              <a:t> la clé primaire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091725" y="215350"/>
            <a:ext cx="338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</a:t>
            </a:r>
            <a:r>
              <a:rPr lang="fr"/>
              <a:t>On choisit la clé </a:t>
            </a:r>
            <a:r>
              <a:rPr lang="fr"/>
              <a:t>étrangère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146575" y="2838500"/>
            <a:ext cx="8382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3-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