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533687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533687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953368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953368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953368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953368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50" y="844749"/>
            <a:ext cx="7884273" cy="42987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64450" y="136950"/>
            <a:ext cx="7191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Après avoir créer son diagramme on peut importer le script pour créer ces tables dans phpmyAdmin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025" y="328900"/>
            <a:ext cx="623625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6686384" y="4275619"/>
            <a:ext cx="566950" cy="286050"/>
          </a:xfrm>
          <a:custGeom>
            <a:pathLst>
              <a:path extrusionOk="0" h="11442" w="22678">
                <a:moveTo>
                  <a:pt x="12107" y="252"/>
                </a:moveTo>
                <a:cubicBezTo>
                  <a:pt x="7727" y="-294"/>
                  <a:pt x="-1474" y="2117"/>
                  <a:pt x="264" y="6174"/>
                </a:cubicBezTo>
                <a:cubicBezTo>
                  <a:pt x="2119" y="10502"/>
                  <a:pt x="8764" y="11184"/>
                  <a:pt x="13473" y="11184"/>
                </a:cubicBezTo>
                <a:cubicBezTo>
                  <a:pt x="16082" y="11184"/>
                  <a:pt x="19769" y="12216"/>
                  <a:pt x="21217" y="10045"/>
                </a:cubicBezTo>
                <a:cubicBezTo>
                  <a:pt x="22734" y="7771"/>
                  <a:pt x="23377" y="3780"/>
                  <a:pt x="21444" y="1847"/>
                </a:cubicBezTo>
                <a:cubicBezTo>
                  <a:pt x="18840" y="-757"/>
                  <a:pt x="14195" y="252"/>
                  <a:pt x="10512" y="25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550" y="186550"/>
            <a:ext cx="656445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6765202" y="4568983"/>
            <a:ext cx="1003375" cy="453725"/>
          </a:xfrm>
          <a:custGeom>
            <a:pathLst>
              <a:path extrusionOk="0" h="18149" w="40135">
                <a:moveTo>
                  <a:pt x="27401" y="1272"/>
                </a:moveTo>
                <a:cubicBezTo>
                  <a:pt x="18096" y="1272"/>
                  <a:pt x="-1078" y="-2268"/>
                  <a:pt x="72" y="6966"/>
                </a:cubicBezTo>
                <a:cubicBezTo>
                  <a:pt x="1105" y="15258"/>
                  <a:pt x="14490" y="17442"/>
                  <a:pt x="22846" y="17442"/>
                </a:cubicBezTo>
                <a:cubicBezTo>
                  <a:pt x="27866" y="17442"/>
                  <a:pt x="33792" y="19448"/>
                  <a:pt x="37877" y="16531"/>
                </a:cubicBezTo>
                <a:cubicBezTo>
                  <a:pt x="41460" y="13972"/>
                  <a:pt x="40211" y="7056"/>
                  <a:pt x="37877" y="3322"/>
                </a:cubicBezTo>
                <a:cubicBezTo>
                  <a:pt x="35753" y="-75"/>
                  <a:pt x="29369" y="-949"/>
                  <a:pt x="26035" y="12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25" y="152400"/>
            <a:ext cx="720411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