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dc6a408b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dc6a408b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50" y="152400"/>
            <a:ext cx="695515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625" y="197950"/>
            <a:ext cx="645673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