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54075"/>
            <a:ext cx="8839204" cy="293620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55925" y="250850"/>
            <a:ext cx="83697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Permet de simplifier les jointures dans nos </a:t>
            </a:r>
            <a:r>
              <a:rPr lang="fr"/>
              <a:t>requêtes</a:t>
            </a:r>
            <a:r>
              <a:rPr lang="fr"/>
              <a:t> sans avoir à spécifier le ON, </a:t>
            </a:r>
            <a:r>
              <a:rPr lang="fr">
                <a:solidFill>
                  <a:srgbClr val="FF0000"/>
                </a:solidFill>
              </a:rPr>
              <a:t>par contre il faut que les colonnes est le même nom et soit du même type si l’on veut que SQL effectue la liaison de façon automatique.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