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535f6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535f6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535f67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535f67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535f67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535f67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375"/>
            <a:ext cx="8839200" cy="22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700"/>
            <a:ext cx="8839200" cy="230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" y="955200"/>
            <a:ext cx="8839200" cy="338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5"/>
          <p:cNvCxnSpPr/>
          <p:nvPr/>
        </p:nvCxnSpPr>
        <p:spPr>
          <a:xfrm>
            <a:off x="253450" y="1139075"/>
            <a:ext cx="24312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25" y="1188650"/>
            <a:ext cx="8839199" cy="3310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6"/>
          <p:cNvCxnSpPr/>
          <p:nvPr/>
        </p:nvCxnSpPr>
        <p:spPr>
          <a:xfrm>
            <a:off x="230675" y="1395250"/>
            <a:ext cx="29607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6"/>
          <p:cNvSpPr/>
          <p:nvPr/>
        </p:nvSpPr>
        <p:spPr>
          <a:xfrm>
            <a:off x="5816784" y="3201740"/>
            <a:ext cx="1288000" cy="469200"/>
          </a:xfrm>
          <a:custGeom>
            <a:pathLst>
              <a:path extrusionOk="0" h="18768" w="51520">
                <a:moveTo>
                  <a:pt x="27532" y="395"/>
                </a:moveTo>
                <a:cubicBezTo>
                  <a:pt x="17953" y="395"/>
                  <a:pt x="-2118" y="-16"/>
                  <a:pt x="203" y="9277"/>
                </a:cubicBezTo>
                <a:cubicBezTo>
                  <a:pt x="1817" y="15738"/>
                  <a:pt x="11785" y="16925"/>
                  <a:pt x="18422" y="17476"/>
                </a:cubicBezTo>
                <a:cubicBezTo>
                  <a:pt x="28916" y="18348"/>
                  <a:pt x="41761" y="21028"/>
                  <a:pt x="49851" y="14287"/>
                </a:cubicBezTo>
                <a:cubicBezTo>
                  <a:pt x="52986" y="11675"/>
                  <a:pt x="51345" y="4242"/>
                  <a:pt x="47802" y="2217"/>
                </a:cubicBezTo>
                <a:cubicBezTo>
                  <a:pt x="41847" y="-1187"/>
                  <a:pt x="34164" y="395"/>
                  <a:pt x="27305" y="39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6"/>
          <p:cNvSpPr txBox="1"/>
          <p:nvPr/>
        </p:nvSpPr>
        <p:spPr>
          <a:xfrm>
            <a:off x="1642700" y="148450"/>
            <a:ext cx="7071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</a:t>
            </a:r>
            <a:r>
              <a:rPr lang="fr"/>
              <a:t>ajoute</a:t>
            </a:r>
            <a:r>
              <a:rPr lang="fr"/>
              <a:t> un </a:t>
            </a:r>
            <a:r>
              <a:rPr lang="fr"/>
              <a:t>deuxième</a:t>
            </a:r>
            <a:r>
              <a:rPr lang="fr"/>
              <a:t> filtre car on a 2 running_time similaire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on les filtres avec la </a:t>
            </a:r>
            <a:r>
              <a:rPr lang="fr"/>
              <a:t>deuxième</a:t>
            </a:r>
            <a:r>
              <a:rPr lang="fr"/>
              <a:t> colonne budget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