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2e13e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2e13e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82e13e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82e13e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82e13e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82e13e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82e13e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82e13e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82e13e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82e13e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950"/>
            <a:ext cx="8839201" cy="30293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17950" y="210975"/>
            <a:ext cx="3308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 sur </a:t>
            </a:r>
            <a:r>
              <a:rPr lang="fr"/>
              <a:t>lequel</a:t>
            </a:r>
            <a:r>
              <a:rPr lang="fr"/>
              <a:t> on travail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0" y="681900"/>
            <a:ext cx="874395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957850" y="148325"/>
            <a:ext cx="3228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 des droits utilisateur dans la bd.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864100"/>
            <a:ext cx="74485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925000" y="59075"/>
            <a:ext cx="3693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de l’objet de connection PDO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On doit fournir 3 arguments minimum: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68375" y="2345475"/>
            <a:ext cx="799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Le nom de </a:t>
            </a:r>
            <a:r>
              <a:rPr lang="fr">
                <a:solidFill>
                  <a:srgbClr val="FF0000"/>
                </a:solidFill>
              </a:rPr>
              <a:t>l'hôte;Le nom de la bd</a:t>
            </a:r>
            <a:r>
              <a:rPr lang="fr"/>
              <a:t>        </a:t>
            </a:r>
            <a:r>
              <a:rPr lang="fr">
                <a:solidFill>
                  <a:srgbClr val="6AA84F"/>
                </a:solidFill>
              </a:rPr>
              <a:t>Le nom du user</a:t>
            </a:r>
            <a:r>
              <a:rPr lang="fr"/>
              <a:t>                        </a:t>
            </a:r>
            <a:r>
              <a:rPr lang="fr">
                <a:solidFill>
                  <a:srgbClr val="0000FF"/>
                </a:solidFill>
              </a:rPr>
              <a:t>Le password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3384975" y="1560375"/>
            <a:ext cx="2186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804775" y="1577450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6897950" y="1588850"/>
            <a:ext cx="677700" cy="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0"/>
            <a:ext cx="76676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00" y="3057050"/>
            <a:ext cx="8839198" cy="20864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7050" y="2333625"/>
            <a:ext cx="8472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méthode -&gt;query() est une méthode de la classe PDO qui permet de faire simplement une </a:t>
            </a:r>
            <a:r>
              <a:rPr lang="fr"/>
              <a:t>requête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la base de donné choisie.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voir ce que retourne la </a:t>
            </a:r>
            <a:r>
              <a:rPr lang="fr"/>
              <a:t>méthode</a:t>
            </a:r>
            <a:r>
              <a:rPr lang="fr"/>
              <a:t> est un objet statement(une déclaration) de </a:t>
            </a:r>
            <a:r>
              <a:rPr lang="fr"/>
              <a:t>requête</a:t>
            </a:r>
            <a:r>
              <a:rPr lang="fr"/>
              <a:t>.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257625" y="3035025"/>
            <a:ext cx="187800" cy="13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2012800" y="1002250"/>
            <a:ext cx="8712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5" y="3431975"/>
            <a:ext cx="76104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29950" y="142750"/>
            <a:ext cx="8324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doit appliquer la méthode -&gt;fetch() pour </a:t>
            </a:r>
            <a:r>
              <a:rPr lang="fr"/>
              <a:t>aller</a:t>
            </a:r>
            <a:r>
              <a:rPr lang="fr"/>
              <a:t> chercher la data de notre statement $results se que l’on récupère est toujours un tableau donc </a:t>
            </a:r>
            <a:r>
              <a:rPr lang="fr">
                <a:solidFill>
                  <a:srgbClr val="CC0000"/>
                </a:solidFill>
              </a:rPr>
              <a:t>il faut l’appeler en tant que tel.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50" y="723550"/>
            <a:ext cx="5642447" cy="2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595" y="587800"/>
            <a:ext cx="832800" cy="26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>
            <a:stCxn id="87" idx="3"/>
            <a:endCxn id="88" idx="1"/>
          </p:cNvCxnSpPr>
          <p:nvPr/>
        </p:nvCxnSpPr>
        <p:spPr>
          <a:xfrm>
            <a:off x="6072397" y="1782475"/>
            <a:ext cx="8583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156675" y="3012325"/>
            <a:ext cx="5887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appel que d’une seul ligne car fetch() ne </a:t>
            </a:r>
            <a:r>
              <a:rPr lang="fr"/>
              <a:t>récupère</a:t>
            </a:r>
            <a:r>
              <a:rPr lang="fr"/>
              <a:t> qu’une ligne.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75" y="875788"/>
            <a:ext cx="77724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88" y="3979025"/>
            <a:ext cx="65436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79450" y="80100"/>
            <a:ext cx="87795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utilise un try/catch pour se connecter à la bd dans le cas ou la </a:t>
            </a:r>
            <a:r>
              <a:rPr lang="fr"/>
              <a:t>connection</a:t>
            </a:r>
            <a:r>
              <a:rPr lang="fr"/>
              <a:t> échoue (pour la démo on a fait </a:t>
            </a:r>
            <a:r>
              <a:rPr lang="fr"/>
              <a:t>exprès</a:t>
            </a:r>
            <a:r>
              <a:rPr lang="fr"/>
              <a:t> de rajouter un mauvais mots de passe) on tue le programme avec la méthode die() et on récupère le </a:t>
            </a:r>
            <a:r>
              <a:rPr lang="fr"/>
              <a:t>message.</a:t>
            </a:r>
            <a:r>
              <a:rPr lang="fr"/>
              <a:t> 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2246225" y="598225"/>
            <a:ext cx="4828200" cy="10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1659675" y="609625"/>
            <a:ext cx="5471700" cy="136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