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d82bf0c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d82bf0c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02400" y="201650"/>
            <a:ext cx="85485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Le 4eme argument </a:t>
            </a:r>
            <a:r>
              <a:rPr lang="fr"/>
              <a:t>l'instanciation</a:t>
            </a:r>
            <a:r>
              <a:rPr lang="fr"/>
              <a:t> de l’objet PDO nous permet d’avoir un retour d’erreur plus précis quand on fait des erreurs dans nos requête.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50" y="1826575"/>
            <a:ext cx="8839200" cy="1198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049" y="2927075"/>
            <a:ext cx="7434451" cy="221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3760750" y="4071350"/>
            <a:ext cx="1422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5668125" y="2431600"/>
            <a:ext cx="643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 flipH="1" rot="10800000">
            <a:off x="3863225" y="2420275"/>
            <a:ext cx="2192100" cy="153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38" y="95475"/>
            <a:ext cx="8026624" cy="23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075" y="3164650"/>
            <a:ext cx="4629298" cy="197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968125" y="2635300"/>
            <a:ext cx="26532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 (les deux on le même effet)</a:t>
            </a:r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5428975" y="689250"/>
            <a:ext cx="2704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/>
          <p:nvPr/>
        </p:nvCxnSpPr>
        <p:spPr>
          <a:xfrm flipH="1" rot="10800000">
            <a:off x="2696025" y="3854900"/>
            <a:ext cx="33819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