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6a318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6a318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c6a318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c6a318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13" y="0"/>
            <a:ext cx="67265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5" y="152400"/>
            <a:ext cx="86276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300"/>
            <a:ext cx="8839201" cy="436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