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d824c99b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d824c99b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824c99b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824c99b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d824c99b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d824c99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d824c99b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d824c99b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d824c99b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d824c99b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d824c99b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d824c99b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d824c99b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d824c99b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d824c99b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d824c99b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d824c99b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d824c99b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03975" y="222375"/>
            <a:ext cx="8250000" cy="43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0000"/>
                </a:solidFill>
              </a:rPr>
              <a:t>statement</a:t>
            </a:r>
            <a:r>
              <a:rPr lang="fr">
                <a:solidFill>
                  <a:srgbClr val="990000"/>
                </a:solidFill>
              </a:rPr>
              <a:t>-&gt;</a:t>
            </a:r>
            <a:r>
              <a:rPr lang="fr">
                <a:solidFill>
                  <a:srgbClr val="990000"/>
                </a:solidFill>
              </a:rPr>
              <a:t>fetch()</a:t>
            </a:r>
            <a:r>
              <a:rPr lang="fr"/>
              <a:t> “Ne prend qu’une seul ligne a la fois il faut boucler pour prendre la suivante et ainsi de suite.”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0000"/>
                </a:solidFill>
              </a:rPr>
              <a:t>statement-&gt;</a:t>
            </a:r>
            <a:r>
              <a:rPr lang="fr">
                <a:solidFill>
                  <a:srgbClr val="990000"/>
                </a:solidFill>
              </a:rPr>
              <a:t>fetchAll()</a:t>
            </a:r>
            <a:r>
              <a:rPr lang="fr"/>
              <a:t> “ Prend toutes les lignes en une seul fois”.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64425"/>
            <a:ext cx="777240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3450300" y="905600"/>
            <a:ext cx="2243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INSERT INTO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600" y="404550"/>
            <a:ext cx="6231401" cy="203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2600" y="3337440"/>
            <a:ext cx="6231402" cy="180606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2775" y="279300"/>
            <a:ext cx="2567700" cy="44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 </a:t>
            </a:r>
            <a:r>
              <a:rPr lang="fr"/>
              <a:t>défaut</a:t>
            </a:r>
            <a:r>
              <a:rPr lang="fr"/>
              <a:t> si on ne précise pas au fetch() si l’on veut </a:t>
            </a:r>
            <a:r>
              <a:rPr lang="fr"/>
              <a:t>récupérer</a:t>
            </a:r>
            <a:r>
              <a:rPr lang="fr"/>
              <a:t> les colonnes par index c’est à dire colonne[0], </a:t>
            </a:r>
            <a:r>
              <a:rPr lang="fr">
                <a:solidFill>
                  <a:schemeClr val="dk1"/>
                </a:solidFill>
              </a:rPr>
              <a:t>colonne[1]..etc</a:t>
            </a:r>
            <a:r>
              <a:rPr lang="fr"/>
              <a:t> ou par nom de colonne (tableau associatif) c’est à dire first_name, last_name etc..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nous retourne les deux,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par nom.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par index.</a:t>
            </a: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828525" y="2801575"/>
            <a:ext cx="3296700" cy="16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4"/>
          <p:cNvCxnSpPr/>
          <p:nvPr/>
        </p:nvCxnSpPr>
        <p:spPr>
          <a:xfrm>
            <a:off x="976550" y="3649950"/>
            <a:ext cx="3131400" cy="8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175" y="141000"/>
            <a:ext cx="5885799" cy="26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50" y="3093107"/>
            <a:ext cx="9144000" cy="205038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01150" y="141000"/>
            <a:ext cx="2811300" cy="24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 l’on veut chercher nos information par nom de colonne uniquement .</a:t>
            </a:r>
            <a:endParaRPr/>
          </a:p>
        </p:txBody>
      </p:sp>
      <p:cxnSp>
        <p:nvCxnSpPr>
          <p:cNvPr id="71" name="Google Shape;71;p15"/>
          <p:cNvCxnSpPr/>
          <p:nvPr/>
        </p:nvCxnSpPr>
        <p:spPr>
          <a:xfrm>
            <a:off x="1272625" y="797425"/>
            <a:ext cx="4606200" cy="9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/>
          <p:nvPr/>
        </p:nvCxnSpPr>
        <p:spPr>
          <a:xfrm>
            <a:off x="1249850" y="797425"/>
            <a:ext cx="1309500" cy="3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>
            <a:off x="5702275" y="1930450"/>
            <a:ext cx="808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600" y="34450"/>
            <a:ext cx="6420400" cy="28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425" y="3036925"/>
            <a:ext cx="7594634" cy="19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101150" y="141000"/>
            <a:ext cx="26223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 l’on veut chercher nos information par numéro de colonne uniquement .</a:t>
            </a: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978625" y="621000"/>
            <a:ext cx="3336600" cy="9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/>
          <p:nvPr/>
        </p:nvCxnSpPr>
        <p:spPr>
          <a:xfrm>
            <a:off x="1984325" y="638100"/>
            <a:ext cx="854100" cy="35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/>
          <p:nvPr/>
        </p:nvCxnSpPr>
        <p:spPr>
          <a:xfrm>
            <a:off x="5115825" y="1691425"/>
            <a:ext cx="649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5" y="1057675"/>
            <a:ext cx="7534275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85125" y="219825"/>
            <a:ext cx="83241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doit appliquer la méthode -&gt;fetch() pour aller chercher la data de notre statement $results ce que l’on récupère est toujours un tableau donc </a:t>
            </a:r>
            <a:r>
              <a:rPr lang="fr">
                <a:solidFill>
                  <a:srgbClr val="CC0000"/>
                </a:solidFill>
              </a:rPr>
              <a:t>il faut l’appeler en tant que tel c’est a dire avec une boucle.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9995" y="1617713"/>
            <a:ext cx="832800" cy="269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7"/>
          <p:cNvCxnSpPr>
            <a:stCxn id="88" idx="3"/>
            <a:endCxn id="90" idx="1"/>
          </p:cNvCxnSpPr>
          <p:nvPr/>
        </p:nvCxnSpPr>
        <p:spPr>
          <a:xfrm>
            <a:off x="7601300" y="2967438"/>
            <a:ext cx="67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8420" y="940800"/>
            <a:ext cx="832800" cy="269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8"/>
          <p:cNvCxnSpPr>
            <a:stCxn id="98" idx="3"/>
            <a:endCxn id="96" idx="1"/>
          </p:cNvCxnSpPr>
          <p:nvPr/>
        </p:nvCxnSpPr>
        <p:spPr>
          <a:xfrm>
            <a:off x="6670120" y="2135425"/>
            <a:ext cx="858300" cy="1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00" y="776550"/>
            <a:ext cx="6596874" cy="295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8"/>
          <p:cNvCxnSpPr/>
          <p:nvPr/>
        </p:nvCxnSpPr>
        <p:spPr>
          <a:xfrm>
            <a:off x="2502375" y="2443000"/>
            <a:ext cx="3029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8"/>
          <p:cNvSpPr txBox="1"/>
          <p:nvPr/>
        </p:nvSpPr>
        <p:spPr>
          <a:xfrm>
            <a:off x="2707350" y="0"/>
            <a:ext cx="3729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Syntaxe différente mais même boucle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63" y="1655550"/>
            <a:ext cx="76104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78300" y="598975"/>
            <a:ext cx="8987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d’appel que d’une seul ligne car fetch() ne récupère qu’une ligne si on ne boucle pas.</a:t>
            </a:r>
            <a:endParaRPr/>
          </a:p>
        </p:txBody>
      </p:sp>
      <p:cxnSp>
        <p:nvCxnSpPr>
          <p:cNvPr id="108" name="Google Shape;108;p19"/>
          <p:cNvCxnSpPr/>
          <p:nvPr/>
        </p:nvCxnSpPr>
        <p:spPr>
          <a:xfrm>
            <a:off x="1158725" y="981475"/>
            <a:ext cx="290400" cy="122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425" y="0"/>
            <a:ext cx="6045475" cy="21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429" y="2356350"/>
            <a:ext cx="3200399" cy="27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25700" y="285075"/>
            <a:ext cx="2955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statement-&gt;fetchAll() nous permet de </a:t>
            </a:r>
            <a:r>
              <a:rPr lang="fr"/>
              <a:t>chercher</a:t>
            </a:r>
            <a:r>
              <a:rPr lang="fr"/>
              <a:t> toute les données de notre </a:t>
            </a:r>
            <a:r>
              <a:rPr lang="fr"/>
              <a:t>requête</a:t>
            </a:r>
            <a:r>
              <a:rPr lang="fr"/>
              <a:t>(statement) en une fois.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200" y="0"/>
            <a:ext cx="7963799" cy="26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3643" y="2690050"/>
            <a:ext cx="2950357" cy="24534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48475" y="2875675"/>
            <a:ext cx="5910000" cy="21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récupère les données du tableau chercher par statement-&gt;fetchAll() avec un foreach qui </a:t>
            </a:r>
            <a:r>
              <a:rPr lang="fr"/>
              <a:t>parcourt</a:t>
            </a:r>
            <a:r>
              <a:rPr lang="fr"/>
              <a:t> le tableau de donné récupéré qui sont également des tableaux, il faut donc préciser l’index à chaque table </a:t>
            </a:r>
            <a:r>
              <a:rPr lang="fr"/>
              <a:t>récupérer</a:t>
            </a:r>
            <a:r>
              <a:rPr lang="fr"/>
              <a:t> pour afficher </a:t>
            </a:r>
            <a:r>
              <a:rPr lang="fr"/>
              <a:t>ce</a:t>
            </a:r>
            <a:r>
              <a:rPr lang="fr"/>
              <a:t> que l’on veut.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Note : fetchAll() nous retourne un tableau, ce tableau comporte des lignes(qui sont en faite des tableaux) qui on forcement des colonnes, index [0] = “mathieu” ou first_name =&gt; “mathieu” etc..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