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77aef6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77aef6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77aef6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77aef6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a77aef6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a77aef6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77aef6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77aef6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0" y="388225"/>
            <a:ext cx="8839199" cy="47552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91725" y="0"/>
            <a:ext cx="1582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PDO “SELECT”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1108925"/>
            <a:ext cx="80676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27945" y="381775"/>
            <a:ext cx="3056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PDO “SELECT” la suite foreach()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75" y="949500"/>
            <a:ext cx="8839201" cy="249904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13675" y="404575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PDO “DELETE” avec fonction partie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352425"/>
            <a:ext cx="810577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992100" y="0"/>
            <a:ext cx="3774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PDO “DELETE”  </a:t>
            </a:r>
            <a:r>
              <a:rPr lang="fr">
                <a:solidFill>
                  <a:schemeClr val="dk1"/>
                </a:solidFill>
              </a:rPr>
              <a:t>partie 2 la fonction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0" y="670525"/>
            <a:ext cx="8839199" cy="436820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864550" y="108575"/>
            <a:ext cx="1507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PDO “UPDATE”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