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5800" y="85725"/>
            <a:ext cx="8477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Note: Pour </a:t>
            </a:r>
            <a:r>
              <a:rPr lang="fr"/>
              <a:t>accéder</a:t>
            </a:r>
            <a:r>
              <a:rPr lang="fr"/>
              <a:t> à une propriété statique d’une classe on </a:t>
            </a:r>
            <a:r>
              <a:rPr lang="fr"/>
              <a:t>précède</a:t>
            </a:r>
            <a:r>
              <a:rPr lang="fr"/>
              <a:t> la propriété de self::$maPropriété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75" y="1080675"/>
            <a:ext cx="8357243" cy="3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