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a65c5bb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a65c5bb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5775"/>
            <a:ext cx="8839202" cy="319549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498750" y="182500"/>
            <a:ext cx="2146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Créer une clé </a:t>
            </a:r>
            <a:r>
              <a:rPr lang="fr"/>
              <a:t>étrangère</a:t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7478700" y="2995175"/>
            <a:ext cx="444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1500350" y="4304700"/>
            <a:ext cx="72879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choisie au à quel colonne on veut </a:t>
            </a:r>
            <a:r>
              <a:rPr lang="fr"/>
              <a:t>donner</a:t>
            </a:r>
            <a:r>
              <a:rPr lang="fr"/>
              <a:t> une clé </a:t>
            </a:r>
            <a:r>
              <a:rPr lang="fr"/>
              <a:t>étrangère ensuite, ensuite on va dans index et on valide.</a:t>
            </a:r>
            <a:endParaRPr/>
          </a:p>
        </p:txBody>
      </p:sp>
      <p:cxnSp>
        <p:nvCxnSpPr>
          <p:cNvPr id="58" name="Google Shape;58;p13"/>
          <p:cNvCxnSpPr>
            <a:stCxn id="57" idx="0"/>
          </p:cNvCxnSpPr>
          <p:nvPr/>
        </p:nvCxnSpPr>
        <p:spPr>
          <a:xfrm rot="10800000">
            <a:off x="3094700" y="2420100"/>
            <a:ext cx="2049600" cy="18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3946000"/>
            <a:ext cx="8520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200"/>
              <a:t>La </a:t>
            </a:r>
            <a:r>
              <a:rPr lang="fr" sz="1200"/>
              <a:t>clé</a:t>
            </a:r>
            <a:r>
              <a:rPr lang="fr" sz="1200"/>
              <a:t> étrangère a bien été </a:t>
            </a:r>
            <a:r>
              <a:rPr lang="fr" sz="1200"/>
              <a:t>affilié</a:t>
            </a:r>
            <a:r>
              <a:rPr lang="fr" sz="1200"/>
              <a:t> à la colonne voulus et elle pointe sur une clé primaire d’une autre table.</a:t>
            </a:r>
            <a:endParaRPr sz="12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681900"/>
            <a:ext cx="4991100" cy="242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 flipH="1" rot="10800000">
            <a:off x="3288175" y="2653525"/>
            <a:ext cx="17100" cy="13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