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7fc8652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7fc8652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7fc8652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7fc8652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125" y="812850"/>
            <a:ext cx="44005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45125" y="199575"/>
            <a:ext cx="16854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Select simple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6950" y="1147763"/>
            <a:ext cx="276225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49525" y="626625"/>
            <a:ext cx="83925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Distinct permet de </a:t>
            </a:r>
            <a:r>
              <a:rPr lang="fr"/>
              <a:t>récupérer</a:t>
            </a:r>
            <a:r>
              <a:rPr lang="fr"/>
              <a:t> un </a:t>
            </a:r>
            <a:r>
              <a:rPr lang="fr"/>
              <a:t>élément</a:t>
            </a:r>
            <a:r>
              <a:rPr lang="fr"/>
              <a:t> </a:t>
            </a:r>
            <a:r>
              <a:rPr lang="fr"/>
              <a:t>qu'une</a:t>
            </a:r>
            <a:r>
              <a:rPr lang="fr"/>
              <a:t> seul fois même si il est répété dans la base de donné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1033463"/>
            <a:ext cx="39624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