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e55d0da4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e55d0da4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e55d0da4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e55d0da4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e55d0da4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e55d0da4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113" y="1865250"/>
            <a:ext cx="6561776" cy="33067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49050" y="1104875"/>
            <a:ext cx="78888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0000"/>
                </a:solidFill>
              </a:rPr>
              <a:t>Note: Il doit y avoir autant de sous </a:t>
            </a:r>
            <a:r>
              <a:rPr lang="fr">
                <a:solidFill>
                  <a:srgbClr val="CC0000"/>
                </a:solidFill>
              </a:rPr>
              <a:t>requête</a:t>
            </a:r>
            <a:r>
              <a:rPr lang="fr">
                <a:solidFill>
                  <a:srgbClr val="CC0000"/>
                </a:solidFill>
              </a:rPr>
              <a:t> dans la première sous </a:t>
            </a:r>
            <a:r>
              <a:rPr lang="fr">
                <a:solidFill>
                  <a:srgbClr val="CC0000"/>
                </a:solidFill>
              </a:rPr>
              <a:t>requête</a:t>
            </a:r>
            <a:r>
              <a:rPr lang="fr">
                <a:solidFill>
                  <a:srgbClr val="CC0000"/>
                </a:solidFill>
              </a:rPr>
              <a:t> que dans la </a:t>
            </a:r>
            <a:r>
              <a:rPr lang="fr">
                <a:solidFill>
                  <a:srgbClr val="CC0000"/>
                </a:solidFill>
              </a:rPr>
              <a:t>deuxième et il doivent avoir</a:t>
            </a:r>
            <a:r>
              <a:rPr lang="fr">
                <a:solidFill>
                  <a:srgbClr val="CC0000"/>
                </a:solidFill>
              </a:rPr>
              <a:t>.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00" y="803913"/>
            <a:ext cx="8839202" cy="3535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30650"/>
            <a:ext cx="8839197" cy="365759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2932200" y="119850"/>
            <a:ext cx="32796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Table film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4725" y="209350"/>
            <a:ext cx="5857938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3709500" y="330525"/>
            <a:ext cx="32796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Table language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