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815269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815269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25" y="1504950"/>
            <a:ext cx="51054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30425" y="643675"/>
            <a:ext cx="3279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UPDATE toute la table customers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125" y="733425"/>
            <a:ext cx="1952625" cy="367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5503000" y="1856400"/>
            <a:ext cx="2414100" cy="3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672625"/>
            <a:ext cx="51054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975" y="3871475"/>
            <a:ext cx="72580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096125" y="501450"/>
            <a:ext cx="652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UPDATE un élément de la table customers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2115275" y="831675"/>
            <a:ext cx="4805400" cy="3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