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d8146394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d8146394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9500" y="0"/>
            <a:ext cx="4362450" cy="12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9500" y="1394500"/>
            <a:ext cx="4505325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39500" y="2571750"/>
            <a:ext cx="4048125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66425" y="3746950"/>
            <a:ext cx="4572000" cy="8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4100" y="459875"/>
            <a:ext cx="4495800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3550" y="2658475"/>
            <a:ext cx="6038850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31100" y="4562475"/>
            <a:ext cx="4857750" cy="5810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3555750" y="2055725"/>
            <a:ext cx="37122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Prend </a:t>
            </a:r>
            <a:r>
              <a:rPr lang="fr"/>
              <a:t>tout</a:t>
            </a:r>
            <a:r>
              <a:rPr lang="fr"/>
              <a:t> ça et </a:t>
            </a:r>
            <a:r>
              <a:rPr lang="fr"/>
              <a:t>tout</a:t>
            </a:r>
            <a:r>
              <a:rPr lang="fr"/>
              <a:t> </a:t>
            </a:r>
            <a:r>
              <a:rPr lang="fr"/>
              <a:t>ça</a:t>
            </a:r>
            <a:r>
              <a:rPr lang="fr"/>
              <a:t> également si il y a.</a:t>
            </a:r>
            <a:endParaRPr/>
          </a:p>
        </p:txBody>
      </p:sp>
      <p:cxnSp>
        <p:nvCxnSpPr>
          <p:cNvPr id="66" name="Google Shape;66;p14"/>
          <p:cNvCxnSpPr/>
          <p:nvPr/>
        </p:nvCxnSpPr>
        <p:spPr>
          <a:xfrm flipH="1">
            <a:off x="4626175" y="2368875"/>
            <a:ext cx="267600" cy="7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" name="Google Shape;67;p14"/>
          <p:cNvCxnSpPr/>
          <p:nvPr/>
        </p:nvCxnSpPr>
        <p:spPr>
          <a:xfrm>
            <a:off x="4927950" y="2368875"/>
            <a:ext cx="1087500" cy="78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" name="Google Shape;68;p14"/>
          <p:cNvSpPr txBox="1"/>
          <p:nvPr/>
        </p:nvSpPr>
        <p:spPr>
          <a:xfrm>
            <a:off x="2243250" y="4145275"/>
            <a:ext cx="46575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Prend tout les last_name qui sont ‘smith et thompson’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