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628d19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628d19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628d19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628d19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203" y="450100"/>
            <a:ext cx="5553800" cy="35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875" y="114200"/>
            <a:ext cx="34275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 qui sert à gérer le responsive sur les différents support et device.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CDN de jquery,bootstrap et ajax.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 fichier css.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 est une class bootstrap qui gère le responsive en attribuant le nombres de colonnes disponible pour le composant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le nombre de colonne a laisser de chaque coté.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3242625" y="2289150"/>
            <a:ext cx="2055300" cy="88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3060425" y="3348125"/>
            <a:ext cx="2812800" cy="57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2639100" y="569675"/>
            <a:ext cx="1668300" cy="89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450" y="152400"/>
            <a:ext cx="622026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25" y="152400"/>
            <a:ext cx="375815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975" y="686564"/>
            <a:ext cx="3972175" cy="377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>
            <a:stCxn id="68" idx="3"/>
            <a:endCxn id="69" idx="1"/>
          </p:cNvCxnSpPr>
          <p:nvPr/>
        </p:nvCxnSpPr>
        <p:spPr>
          <a:xfrm>
            <a:off x="4081381" y="2571750"/>
            <a:ext cx="105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4114225" y="2129825"/>
            <a:ext cx="9849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