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053876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053876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125" y="0"/>
            <a:ext cx="5228021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2189300" y="404550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2348725" y="1332625"/>
            <a:ext cx="9168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2570775" y="1981700"/>
            <a:ext cx="9054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2506825" y="2595275"/>
            <a:ext cx="9054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2506825" y="3208850"/>
            <a:ext cx="9054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2532625" y="3857925"/>
            <a:ext cx="9054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2506825" y="4475900"/>
            <a:ext cx="9054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25" y="209350"/>
            <a:ext cx="8060272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3635475" y="4555325"/>
            <a:ext cx="2425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2439800" y="4726150"/>
            <a:ext cx="60753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none ou block permet de faire disparaitre ou apparaitre un élément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 flipH="1" rot="10800000">
            <a:off x="3829075" y="4589475"/>
            <a:ext cx="273300" cy="27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