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7e18e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7e18e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00" y="123925"/>
            <a:ext cx="7702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50825"/>
            <a:ext cx="1441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de sécurisation.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107500" y="694925"/>
            <a:ext cx="10533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118900" y="683550"/>
            <a:ext cx="1144500" cy="1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75" y="192275"/>
            <a:ext cx="720525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 rot="10800000">
            <a:off x="3874625" y="1133350"/>
            <a:ext cx="20043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