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d7e2d205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d7e2d205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d7e2d20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d7e2d20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d7e2d205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d7e2d205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775" y="203625"/>
            <a:ext cx="770987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602413" y="-91100"/>
            <a:ext cx="12126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Coté client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963650" y="1520525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4967675" y="1520525"/>
            <a:ext cx="347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54175" y="529825"/>
            <a:ext cx="12996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Préciser le type et required.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500" y="0"/>
            <a:ext cx="537108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1225" y="80075"/>
            <a:ext cx="2488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Coté serveur partie 1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71225" y="854350"/>
            <a:ext cx="2516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Empty()  vérifie  si $firstname coté serveur a bien été valorisé.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71225" y="2795975"/>
            <a:ext cx="23859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 </a:t>
            </a:r>
            <a:r>
              <a:rPr lang="fr"/>
              <a:t>vérifiant</a:t>
            </a:r>
            <a:r>
              <a:rPr lang="fr"/>
              <a:t> </a:t>
            </a:r>
            <a:r>
              <a:rPr lang="fr"/>
              <a:t>l'intégrité</a:t>
            </a:r>
            <a:r>
              <a:rPr lang="fr"/>
              <a:t> des valeurs entrée.</a:t>
            </a:r>
            <a:endParaRPr/>
          </a:p>
        </p:txBody>
      </p:sp>
      <p:cxnSp>
        <p:nvCxnSpPr>
          <p:cNvPr id="67" name="Google Shape;67;p14"/>
          <p:cNvCxnSpPr>
            <a:stCxn id="66" idx="3"/>
          </p:cNvCxnSpPr>
          <p:nvPr/>
        </p:nvCxnSpPr>
        <p:spPr>
          <a:xfrm>
            <a:off x="2457125" y="3128975"/>
            <a:ext cx="3357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19525" y="1156200"/>
            <a:ext cx="546600" cy="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238" y="152400"/>
            <a:ext cx="743476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1225" y="152400"/>
            <a:ext cx="16380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Coté serveur partie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38" y="1399300"/>
            <a:ext cx="648652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130275" y="268000"/>
            <a:ext cx="6821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 FILTER_VALIDATE() renvoie un boolean a utilisé dans des conditions si besoin.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