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04e56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04e56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399300"/>
            <a:ext cx="64865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30275" y="268000"/>
            <a:ext cx="6821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FILTER_VALIDATE() renvoie un </a:t>
            </a:r>
            <a:r>
              <a:rPr lang="fr"/>
              <a:t>booléen</a:t>
            </a:r>
            <a:r>
              <a:rPr lang="fr"/>
              <a:t> a utilisé dans des conditions si besoin.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38" y="1357313"/>
            <a:ext cx="64865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