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575" y="556451"/>
            <a:ext cx="6956200" cy="343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150" y="4148375"/>
            <a:ext cx="8006406" cy="933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 flipH="1" rot="10800000">
            <a:off x="1055150" y="4765900"/>
            <a:ext cx="7276500" cy="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 txBox="1"/>
          <p:nvPr/>
        </p:nvSpPr>
        <p:spPr>
          <a:xfrm>
            <a:off x="162350" y="45850"/>
            <a:ext cx="88992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 la validation du formulaire on se renvois vers la même page en utilisant une propriété de la superGloblal $_SERVER php_self.</a:t>
            </a:r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1921700" y="524125"/>
            <a:ext cx="3262500" cy="1434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" name="Google Shape;59;p13"/>
          <p:cNvSpPr txBox="1"/>
          <p:nvPr/>
        </p:nvSpPr>
        <p:spPr>
          <a:xfrm>
            <a:off x="48475" y="3442325"/>
            <a:ext cx="17481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var_dump($_SERVER)</a:t>
            </a:r>
            <a:endParaRPr sz="1000"/>
          </a:p>
        </p:txBody>
      </p:sp>
      <p:cxnSp>
        <p:nvCxnSpPr>
          <p:cNvPr id="60" name="Google Shape;60;p13"/>
          <p:cNvCxnSpPr/>
          <p:nvPr/>
        </p:nvCxnSpPr>
        <p:spPr>
          <a:xfrm>
            <a:off x="1358025" y="3695500"/>
            <a:ext cx="74100" cy="4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