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79d97c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79d97c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8350" y="74350"/>
            <a:ext cx="32682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$_COOKIE permet de retenir des informations d’un utilisateur sur la durée que l’on souhaite.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525" y="148350"/>
            <a:ext cx="5300224" cy="201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9525" y="2297900"/>
            <a:ext cx="5300225" cy="2537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>
            <a:stCxn id="55" idx="2"/>
            <a:endCxn id="56" idx="0"/>
          </p:cNvCxnSpPr>
          <p:nvPr/>
        </p:nvCxnSpPr>
        <p:spPr>
          <a:xfrm>
            <a:off x="6349637" y="2162576"/>
            <a:ext cx="0" cy="1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50" y="1093500"/>
            <a:ext cx="3470750" cy="9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50" y="3072200"/>
            <a:ext cx="3532775" cy="93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930950" y="1674250"/>
            <a:ext cx="461100" cy="17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375" y="583950"/>
            <a:ext cx="7061249" cy="44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953750" y="142250"/>
            <a:ext cx="3313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Accéder</a:t>
            </a:r>
            <a:r>
              <a:rPr lang="fr"/>
              <a:t> au cookie depuis l’outil devtool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