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4700" y="154050"/>
            <a:ext cx="8722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 permet de faire passer des informations de pages en pages </a:t>
            </a:r>
            <a:r>
              <a:rPr lang="fr"/>
              <a:t>grâce</a:t>
            </a:r>
            <a:r>
              <a:rPr lang="fr"/>
              <a:t> à l’url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5" y="973775"/>
            <a:ext cx="4011818" cy="20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125" y="1178827"/>
            <a:ext cx="4728876" cy="168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0"/>
            <a:endCxn id="56" idx="0"/>
          </p:cNvCxnSpPr>
          <p:nvPr/>
        </p:nvCxnSpPr>
        <p:spPr>
          <a:xfrm flipH="1" rot="-5400000">
            <a:off x="4301484" y="-1299025"/>
            <a:ext cx="205200" cy="4750800"/>
          </a:xfrm>
          <a:prstGeom prst="bentConnector3">
            <a:avLst>
              <a:gd fmla="val -1160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958975" y="451000"/>
            <a:ext cx="38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 passé par l’URL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75" y="4104500"/>
            <a:ext cx="4655925" cy="7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9325" y="3031077"/>
            <a:ext cx="3505742" cy="1971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>
            <a:stCxn id="59" idx="3"/>
            <a:endCxn id="60" idx="1"/>
          </p:cNvCxnSpPr>
          <p:nvPr/>
        </p:nvCxnSpPr>
        <p:spPr>
          <a:xfrm flipH="1" rot="10800000">
            <a:off x="4762800" y="4016875"/>
            <a:ext cx="5964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72800" y="3291250"/>
            <a:ext cx="5286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dump de $_GET appeler dans le fichier présentation.php nous montre bien qu’il contient nos infos.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