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a623ce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a623ce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8850" y="0"/>
            <a:ext cx="7942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$GLOBALS est un array qui nous permet d’avoir accès à nos variable dans la globalité du scope de la vue.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" y="573925"/>
            <a:ext cx="4236510" cy="43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575" y="1070801"/>
            <a:ext cx="7430426" cy="38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3134400" y="1327025"/>
            <a:ext cx="4560600" cy="18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