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7775" y="148350"/>
            <a:ext cx="4105200" cy="4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superGlobal $_POST permet de faire transiter des informations comme $_GET sauf que les informations ne transite pas par l’url, donc les information sont plus sécurisé.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le formulaire </a:t>
            </a:r>
            <a:r>
              <a:rPr b="1" lang="fr">
                <a:solidFill>
                  <a:srgbClr val="980000"/>
                </a:solidFill>
              </a:rPr>
              <a:t>action</a:t>
            </a:r>
            <a:r>
              <a:rPr lang="fr"/>
              <a:t> est la target des informations entrée par l’utilisateur.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80000"/>
                </a:solidFill>
              </a:rPr>
              <a:t>Méthode</a:t>
            </a:r>
            <a:r>
              <a:rPr lang="fr"/>
              <a:t> nous permet de choisir la méthode d’envois.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propriété </a:t>
            </a:r>
            <a:r>
              <a:rPr b="1" lang="fr">
                <a:solidFill>
                  <a:srgbClr val="980000"/>
                </a:solidFill>
              </a:rPr>
              <a:t>name</a:t>
            </a:r>
            <a:r>
              <a:rPr lang="fr"/>
              <a:t> permet de </a:t>
            </a:r>
            <a:r>
              <a:rPr lang="fr"/>
              <a:t>nommer</a:t>
            </a:r>
            <a:r>
              <a:rPr lang="fr"/>
              <a:t> l’information dans le tableau $_POST, ce qui nous permet ensuite de le </a:t>
            </a:r>
            <a:r>
              <a:rPr lang="fr"/>
              <a:t>récupérer</a:t>
            </a:r>
            <a:r>
              <a:rPr lang="fr"/>
              <a:t> simplement dans la vue cible.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950" y="2784525"/>
            <a:ext cx="4216051" cy="235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400" y="0"/>
            <a:ext cx="4187601" cy="264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3692425" y="1264400"/>
            <a:ext cx="2368500" cy="176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3937250" y="1531950"/>
            <a:ext cx="3609900" cy="1298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942950" y="2852825"/>
            <a:ext cx="3655200" cy="11958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