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5" y="1354850"/>
            <a:ext cx="4359900" cy="330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>
            <a:stCxn id="54" idx="3"/>
            <a:endCxn id="56" idx="1"/>
          </p:cNvCxnSpPr>
          <p:nvPr/>
        </p:nvCxnSpPr>
        <p:spPr>
          <a:xfrm>
            <a:off x="4461075" y="3005012"/>
            <a:ext cx="1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1762200" y="114175"/>
            <a:ext cx="5619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récupère dans la vue suivante la $_SESSION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2832675" y="3274150"/>
            <a:ext cx="5580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75" y="1966063"/>
            <a:ext cx="4378124" cy="2303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7393300" y="3649950"/>
            <a:ext cx="871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