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795df9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795df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795df9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795df9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5450"/>
            <a:ext cx="5593326" cy="44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200" y="1211901"/>
            <a:ext cx="3473799" cy="29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12875" y="131375"/>
            <a:ext cx="8381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superGlobal $_SERVER donne accès a differente information du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" y="1025275"/>
            <a:ext cx="4987875" cy="17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325" y="1025263"/>
            <a:ext cx="3746826" cy="175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endCxn id="62" idx="1"/>
          </p:cNvCxnSpPr>
          <p:nvPr/>
        </p:nvCxnSpPr>
        <p:spPr>
          <a:xfrm flipH="1" rot="10800000">
            <a:off x="4876725" y="1902750"/>
            <a:ext cx="3186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219300" y="182600"/>
            <a:ext cx="8295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d'accès à une propriété de la superGlobal $SERVER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