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9425" y="205275"/>
            <a:ext cx="88593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$_SESSION permet de retenir des informations d’un internaute qui visite un sit web durant toute la durée de sa visite.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Bien </a:t>
            </a:r>
            <a:r>
              <a:rPr lang="fr"/>
              <a:t>penser</a:t>
            </a:r>
            <a:r>
              <a:rPr lang="fr"/>
              <a:t> à </a:t>
            </a:r>
            <a:r>
              <a:rPr lang="fr"/>
              <a:t>initialiser</a:t>
            </a:r>
            <a:r>
              <a:rPr lang="fr"/>
              <a:t> la session dans le fichier ou on veut mémoriser des informations et également </a:t>
            </a:r>
            <a:r>
              <a:rPr lang="fr"/>
              <a:t>initialiser</a:t>
            </a:r>
            <a:r>
              <a:rPr lang="fr"/>
              <a:t> la session dans le fichier ou on veut utiliser les info de la superGlobal $_SESSION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0" y="1308950"/>
            <a:ext cx="4217576" cy="2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325" y="1357488"/>
            <a:ext cx="4496300" cy="216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>
            <a:stCxn id="55" idx="3"/>
            <a:endCxn id="56" idx="1"/>
          </p:cNvCxnSpPr>
          <p:nvPr/>
        </p:nvCxnSpPr>
        <p:spPr>
          <a:xfrm flipH="1" rot="10800000">
            <a:off x="4320026" y="2442150"/>
            <a:ext cx="30720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3050" y="3952175"/>
            <a:ext cx="3326625" cy="11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587050" y="4288213"/>
            <a:ext cx="2508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var_dump($_SESSION) </a:t>
            </a:r>
            <a:endParaRPr/>
          </a:p>
        </p:txBody>
      </p:sp>
      <p:cxnSp>
        <p:nvCxnSpPr>
          <p:cNvPr id="60" name="Google Shape;60;p13"/>
          <p:cNvCxnSpPr>
            <a:endCxn id="58" idx="1"/>
          </p:cNvCxnSpPr>
          <p:nvPr/>
        </p:nvCxnSpPr>
        <p:spPr>
          <a:xfrm flipH="1" rot="10800000">
            <a:off x="4669750" y="4506613"/>
            <a:ext cx="993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