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a77fa681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a77fa681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a77fa681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a77fa681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150" y="304800"/>
            <a:ext cx="7678096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071850" y="0"/>
            <a:ext cx="2539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1er partie du programme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25" y="433025"/>
            <a:ext cx="7387651" cy="471047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071850" y="0"/>
            <a:ext cx="2539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2eme</a:t>
            </a:r>
            <a:r>
              <a:rPr lang="fr"/>
              <a:t> partie du programme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350" y="304800"/>
            <a:ext cx="756129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3071850" y="0"/>
            <a:ext cx="2539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r>
              <a:rPr lang="fr"/>
              <a:t>eme partie du programme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