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351" y="181687"/>
            <a:ext cx="5104576" cy="47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