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1096f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1096f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800" y="0"/>
            <a:ext cx="437134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850"/>
            <a:ext cx="8839199" cy="40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513800" y="187850"/>
            <a:ext cx="6116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une classe pour </a:t>
            </a:r>
            <a:r>
              <a:rPr lang="fr"/>
              <a:t>accéder</a:t>
            </a:r>
            <a:r>
              <a:rPr lang="fr"/>
              <a:t> au </a:t>
            </a:r>
            <a:r>
              <a:rPr lang="fr"/>
              <a:t>propriété</a:t>
            </a:r>
            <a:r>
              <a:rPr lang="fr"/>
              <a:t> </a:t>
            </a:r>
            <a:r>
              <a:rPr lang="fr"/>
              <a:t>statique</a:t>
            </a:r>
            <a:r>
              <a:rPr lang="fr"/>
              <a:t> on utilise cet syntaxe :</a:t>
            </a:r>
            <a:endParaRPr/>
          </a:p>
          <a:p>
            <a:pPr indent="45720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self::$ma</a:t>
            </a:r>
            <a:r>
              <a:rPr lang="fr">
                <a:solidFill>
                  <a:srgbClr val="FF0000"/>
                </a:solidFill>
              </a:rPr>
              <a:t>Propriété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