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fd2d29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fd2d29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987050" y="129675"/>
            <a:ext cx="51699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Les fonctions peuvent recevoir des </a:t>
            </a:r>
            <a:r>
              <a:rPr lang="fr" sz="1400"/>
              <a:t>paramètres</a:t>
            </a:r>
            <a:r>
              <a:rPr lang="fr" sz="1400"/>
              <a:t> par </a:t>
            </a:r>
            <a:r>
              <a:rPr lang="fr" sz="1400"/>
              <a:t>défaut.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0" y="687975"/>
            <a:ext cx="6789854" cy="43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300" y="1332625"/>
            <a:ext cx="2697700" cy="89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5873100" y="2146900"/>
            <a:ext cx="831300" cy="74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100" y="578050"/>
            <a:ext cx="5031699" cy="45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733975" y="187875"/>
            <a:ext cx="3886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retourne des valeurs également.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