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787f7a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787f7a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787f7a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787f7a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45850" y="95475"/>
            <a:ext cx="852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include sert à inclure un composant dans la page que l’on souhaite, exemple si dessous on a </a:t>
            </a:r>
            <a:r>
              <a:rPr lang="fr" sz="1200"/>
              <a:t>inclut</a:t>
            </a:r>
            <a:r>
              <a:rPr lang="fr" sz="1200"/>
              <a:t> le composant menu dans toute nos vue se qui nous permet d’avoir un composant identique dans chacune de nos page.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25" y="647600"/>
            <a:ext cx="4262876" cy="9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734997"/>
            <a:ext cx="2591851" cy="19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475" y="1735000"/>
            <a:ext cx="2379175" cy="19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625" y="1747461"/>
            <a:ext cx="2379175" cy="191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9213" y="3855450"/>
            <a:ext cx="3323699" cy="1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100850" y="3883375"/>
            <a:ext cx="2765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composant </a:t>
            </a:r>
            <a:r>
              <a:rPr lang="fr"/>
              <a:t>inclus</a:t>
            </a:r>
            <a:r>
              <a:rPr lang="fr"/>
              <a:t> dans chaque vues.</a:t>
            </a:r>
            <a:endParaRPr/>
          </a:p>
        </p:txBody>
      </p:sp>
      <p:cxnSp>
        <p:nvCxnSpPr>
          <p:cNvPr id="61" name="Google Shape;61;p13"/>
          <p:cNvCxnSpPr>
            <a:stCxn id="60" idx="1"/>
          </p:cNvCxnSpPr>
          <p:nvPr/>
        </p:nvCxnSpPr>
        <p:spPr>
          <a:xfrm flipH="1">
            <a:off x="5594150" y="4156675"/>
            <a:ext cx="5067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" y="1579425"/>
            <a:ext cx="4929101" cy="9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774" y="1218850"/>
            <a:ext cx="2796199" cy="17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13" y="3333375"/>
            <a:ext cx="4224876" cy="17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39575" y="159725"/>
            <a:ext cx="8705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include nous permet </a:t>
            </a:r>
            <a:r>
              <a:rPr lang="fr"/>
              <a:t>d'accéder</a:t>
            </a:r>
            <a:r>
              <a:rPr lang="fr"/>
              <a:t> aux éléments(variable,fonction…) d’un composant.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90800" y="108575"/>
            <a:ext cx="87624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require fait la même chose que le include sauf que a la différence de include, require ne permettra pas au programme de </a:t>
            </a:r>
            <a:r>
              <a:rPr lang="fr"/>
              <a:t>s'exécuter, ca sera donc une erreur bloquante.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75" y="1143500"/>
            <a:ext cx="4008884" cy="39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