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00" y="1155825"/>
            <a:ext cx="4167232" cy="38466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0100" y="131275"/>
            <a:ext cx="82671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tout à fait possible d’utiliser du html imbriquer dans le php.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632" y="2244338"/>
            <a:ext cx="3984368" cy="1669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stCxn id="54" idx="3"/>
            <a:endCxn id="56" idx="1"/>
          </p:cNvCxnSpPr>
          <p:nvPr/>
        </p:nvCxnSpPr>
        <p:spPr>
          <a:xfrm>
            <a:off x="4854832" y="3079163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2901075" y="489975"/>
            <a:ext cx="2089500" cy="25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