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cf7d275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cf7d275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06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Pour </a:t>
            </a:r>
            <a:r>
              <a:rPr lang="fr" sz="1200"/>
              <a:t>accéder</a:t>
            </a:r>
            <a:r>
              <a:rPr lang="fr" sz="1200"/>
              <a:t> à une variable dans le scope parent il faut la </a:t>
            </a:r>
            <a:r>
              <a:rPr lang="fr" sz="1200"/>
              <a:t>déclarer</a:t>
            </a:r>
            <a:r>
              <a:rPr lang="fr" sz="1200"/>
              <a:t> global dans le scope dans </a:t>
            </a:r>
            <a:r>
              <a:rPr lang="fr" sz="1200"/>
              <a:t>lequel</a:t>
            </a:r>
            <a:r>
              <a:rPr lang="fr" sz="1200"/>
              <a:t> on veut l’utiliser. 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588" y="1114475"/>
            <a:ext cx="4154831" cy="393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 rot="10800000">
            <a:off x="3686725" y="2830050"/>
            <a:ext cx="11046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3925850" y="3257050"/>
            <a:ext cx="1235400" cy="2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3948625" y="3416500"/>
            <a:ext cx="11046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peut utiliser la superGlobal $GLOBALS[] pour </a:t>
            </a:r>
            <a:r>
              <a:rPr lang="fr" sz="1200"/>
              <a:t>accéder</a:t>
            </a:r>
            <a:r>
              <a:rPr lang="fr" sz="1200"/>
              <a:t> au tableau de la superGlobal $GLOBALS[]</a:t>
            </a:r>
            <a:endParaRPr sz="1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88" y="1204275"/>
            <a:ext cx="39648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