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1550" y="26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variables static permette de garder leur valeurs durant toute la durée de vie de programme même si il se trouve dans un scope de fonction.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constate que la valeur de ma variable a été incrémenté de 1 a chaque fois et a conserver sa valeur a chaque incrémentation.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75" y="1239775"/>
            <a:ext cx="3255710" cy="377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250" y="2719438"/>
            <a:ext cx="3726900" cy="82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5178475" y="3296925"/>
            <a:ext cx="711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