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3975" y="277525"/>
            <a:ext cx="90180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ajouter une propriété à un objet que l’on </a:t>
            </a:r>
            <a:r>
              <a:rPr lang="fr" sz="1400"/>
              <a:t>reçoit</a:t>
            </a:r>
            <a:r>
              <a:rPr lang="fr" sz="1400"/>
              <a:t> en argument dans une fonction ou méthode.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</a:t>
            </a:r>
            <a:r>
              <a:rPr lang="fr" sz="1400"/>
              <a:t>reçoit</a:t>
            </a:r>
            <a:r>
              <a:rPr lang="fr" sz="1400"/>
              <a:t> en argument l’objet {state} de la class Form en argument de la méthode _addArticle().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Dans la méthode on lui </a:t>
            </a:r>
            <a:r>
              <a:rPr lang="fr" sz="1400"/>
              <a:t>ajoute</a:t>
            </a:r>
            <a:r>
              <a:rPr lang="fr" sz="1400"/>
              <a:t> une propriété id basé sur la longueur du tableau.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088"/>
            <a:ext cx="4574975" cy="24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575" y="1606101"/>
            <a:ext cx="3889421" cy="248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5092600" y="1020575"/>
            <a:ext cx="2742300" cy="262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1298900" y="1422625"/>
            <a:ext cx="1134000" cy="22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675" y="4236988"/>
            <a:ext cx="2107821" cy="74393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300" y="4338363"/>
            <a:ext cx="4278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propriété id: a bien été ajouter </a:t>
            </a:r>
            <a:endParaRPr sz="1800"/>
          </a:p>
        </p:txBody>
      </p:sp>
      <p:cxnSp>
        <p:nvCxnSpPr>
          <p:cNvPr id="61" name="Google Shape;61;p13"/>
          <p:cNvCxnSpPr>
            <a:endCxn id="59" idx="1"/>
          </p:cNvCxnSpPr>
          <p:nvPr/>
        </p:nvCxnSpPr>
        <p:spPr>
          <a:xfrm>
            <a:off x="4391675" y="4597856"/>
            <a:ext cx="14100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