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07ad0f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07ad0f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4800"/>
            <a:ext cx="8839197" cy="1682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>
            <a:off x="1268400" y="1095875"/>
            <a:ext cx="5376600" cy="204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233075"/>
            <a:ext cx="6515100" cy="24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 flipH="1">
            <a:off x="2217300" y="900725"/>
            <a:ext cx="2354700" cy="232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