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9dda95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9dda95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3044775"/>
            <a:ext cx="8839202" cy="733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50" y="247257"/>
            <a:ext cx="83629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82350" y="1679925"/>
            <a:ext cx="1081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98150" y="132100"/>
            <a:ext cx="2147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20 posts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75" y="472600"/>
            <a:ext cx="6860653" cy="22059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18450" y="2744450"/>
            <a:ext cx="413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relance le json server en pointant cet fois sur notre fichier ou on </a:t>
            </a:r>
            <a:r>
              <a:rPr lang="fr"/>
              <a:t>implémente</a:t>
            </a:r>
            <a:r>
              <a:rPr lang="fr"/>
              <a:t> casual .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4973825" y="3243550"/>
            <a:ext cx="11148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rot="10800000">
            <a:off x="1938500" y="1931000"/>
            <a:ext cx="2928900" cy="11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5" y="3928000"/>
            <a:ext cx="8839202" cy="62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