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43140f7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43140f7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c43140f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c43140f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812600" y="1372575"/>
            <a:ext cx="5518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Les import Bootsrap et jQuery se font dans le fichier index.html.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93038"/>
            <a:ext cx="8839202" cy="225127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26100" y="167375"/>
            <a:ext cx="81300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 : Dans React le mot clé class est </a:t>
            </a:r>
            <a:r>
              <a:rPr lang="fr"/>
              <a:t>déjà</a:t>
            </a:r>
            <a:r>
              <a:rPr lang="fr"/>
              <a:t> pris par Javascript, donc pour le css on utilise le mot clé </a:t>
            </a:r>
            <a:r>
              <a:rPr b="1" lang="fr">
                <a:solidFill>
                  <a:srgbClr val="990000"/>
                </a:solidFill>
              </a:rPr>
              <a:t>className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52600"/>
            <a:ext cx="92205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precise dans le fichier css :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Que pour le l’élément lié a la classeName:”quantity” on veut une largeur de 60px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1400"/>
              <a:t>Que pour tout les élément &lt;input&gt; de type text et les &lt;input&gt; de type number on une marge a droite de 10px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650" y="1282075"/>
            <a:ext cx="5674700" cy="368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4199000" y="578675"/>
            <a:ext cx="239100" cy="107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>
            <a:off x="3156425" y="750850"/>
            <a:ext cx="1635600" cy="153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5394600" y="779525"/>
            <a:ext cx="994800" cy="151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19550"/>
            <a:ext cx="85206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effectue l’import du fichier css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lie les éléments avec les className.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peut aussi stylé avec des propriétés de bootstrap.</a:t>
            </a:r>
            <a:endParaRPr sz="14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50" y="1141425"/>
            <a:ext cx="6625497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>
            <a:off x="3567725" y="607375"/>
            <a:ext cx="861000" cy="359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4093800" y="817800"/>
            <a:ext cx="746100" cy="391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1826925" y="377800"/>
            <a:ext cx="296400" cy="118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