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bcb9d74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bcb9d74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Création d’un projet avec create app</a:t>
            </a:r>
            <a:endParaRPr sz="18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475" y="4059250"/>
            <a:ext cx="42672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3275" y="2282950"/>
            <a:ext cx="670560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944725" y="1771825"/>
            <a:ext cx="51627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Installation du module pour create app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990650" y="3525500"/>
            <a:ext cx="51627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d’un projet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1317950" y="329550"/>
            <a:ext cx="47895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Lancement du projet</a:t>
            </a:r>
            <a:endParaRPr sz="24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850" y="1163325"/>
            <a:ext cx="37242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88" y="3058350"/>
            <a:ext cx="8839197" cy="20851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>
            <a:stCxn id="64" idx="2"/>
            <a:endCxn id="65" idx="0"/>
          </p:cNvCxnSpPr>
          <p:nvPr/>
        </p:nvCxnSpPr>
        <p:spPr>
          <a:xfrm>
            <a:off x="4571988" y="2296800"/>
            <a:ext cx="0" cy="7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 txBox="1"/>
          <p:nvPr/>
        </p:nvSpPr>
        <p:spPr>
          <a:xfrm>
            <a:off x="6434125" y="275050"/>
            <a:ext cx="2669700" cy="2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 mettre le dossier du projet et entrée ‘npm start’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projet se lance automatiquement dans le navigateur.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