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e17ef0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e17ef0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75" y="801475"/>
            <a:ext cx="42291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38775" y="2431500"/>
            <a:ext cx="1565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3404800"/>
            <a:ext cx="42100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75" y="795025"/>
            <a:ext cx="3562924" cy="323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07500" y="45850"/>
            <a:ext cx="2391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fichier db.json est créer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524" y="659125"/>
            <a:ext cx="4657800" cy="4431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1" idx="3"/>
          </p:cNvCxnSpPr>
          <p:nvPr/>
        </p:nvCxnSpPr>
        <p:spPr>
          <a:xfrm flipH="1" rot="10800000">
            <a:off x="4181399" y="911412"/>
            <a:ext cx="849000" cy="15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