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3dae0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3dae0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359975"/>
            <a:ext cx="3082500" cy="4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gestionnaire </a:t>
            </a:r>
            <a:r>
              <a:rPr lang="fr" sz="1400"/>
              <a:t>d'événement</a:t>
            </a:r>
            <a:r>
              <a:rPr lang="fr" sz="1400"/>
              <a:t> du tag &lt;input&gt; onChange prend un objet javascript qui effectue une fonction fléché qui retourne une modification de l’état du composant.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En suite le </a:t>
            </a:r>
            <a:r>
              <a:rPr lang="fr" sz="1400"/>
              <a:t>paramètre</a:t>
            </a:r>
            <a:r>
              <a:rPr lang="fr" sz="1400"/>
              <a:t> ‘v</a:t>
            </a:r>
            <a:r>
              <a:rPr lang="fr" sz="1400"/>
              <a:t>alue</a:t>
            </a:r>
            <a:r>
              <a:rPr lang="fr" sz="1400"/>
              <a:t>=’ est valorisé par le nouvelle état du composant. 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949" y="1608200"/>
            <a:ext cx="6017049" cy="34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8323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Si besoin dans une fonction on peut </a:t>
            </a:r>
            <a:r>
              <a:rPr lang="fr" sz="1400"/>
              <a:t>réinitialiser</a:t>
            </a:r>
            <a:r>
              <a:rPr lang="fr" sz="1400"/>
              <a:t> l’état du composant a sa valeur initial,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dans le cas ci dessous </a:t>
            </a:r>
            <a:r>
              <a:rPr lang="fr" sz="1400"/>
              <a:t>après</a:t>
            </a:r>
            <a:r>
              <a:rPr lang="fr" sz="1400"/>
              <a:t> l’ajout d’un article dans un tableau item on remet le champs ‘name’ et ‘quantity’ à vide ce qui permet à ‘REACT’ de remettre les valeurs à vide au niveau de la vue, car les champs value des &lt;input&gt; sont lié a l’état du composant form.</a:t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5" y="2762250"/>
            <a:ext cx="33813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900" y="3324225"/>
            <a:ext cx="3962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900" y="980375"/>
            <a:ext cx="5934075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flipH="1" rot="10800000">
            <a:off x="3289650" y="4277850"/>
            <a:ext cx="2050800" cy="63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4708825" y="4335375"/>
            <a:ext cx="1501200" cy="13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1509525" y="906425"/>
            <a:ext cx="935100" cy="33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493125" y="898200"/>
            <a:ext cx="902400" cy="62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