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56900"/>
            <a:ext cx="85206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y a deux composants de nature différent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Les composants (class) avec états				   Les composants (function) sans états (stateless)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48" y="2309200"/>
            <a:ext cx="2594800" cy="26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017" y="2309188"/>
            <a:ext cx="3571875" cy="246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endCxn id="55" idx="0"/>
          </p:cNvCxnSpPr>
          <p:nvPr/>
        </p:nvCxnSpPr>
        <p:spPr>
          <a:xfrm>
            <a:off x="1690648" y="1494700"/>
            <a:ext cx="284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>
            <a:endCxn id="56" idx="0"/>
          </p:cNvCxnSpPr>
          <p:nvPr/>
        </p:nvCxnSpPr>
        <p:spPr>
          <a:xfrm>
            <a:off x="7154255" y="1474288"/>
            <a:ext cx="107700" cy="8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