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801eeb91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801eeb91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01eeb9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01eeb9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01eeb91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01eeb91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01eeb91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01eeb91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props simple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73550" y="572700"/>
            <a:ext cx="8520600" cy="16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props sont les </a:t>
            </a:r>
            <a:r>
              <a:rPr lang="fr"/>
              <a:t>paramètres</a:t>
            </a:r>
            <a:r>
              <a:rPr lang="fr"/>
              <a:t> que l’on donne à nos composant ‘class’ quand ils sont </a:t>
            </a:r>
            <a:r>
              <a:rPr lang="fr"/>
              <a:t>instanciés</a:t>
            </a:r>
            <a:r>
              <a:rPr lang="fr"/>
              <a:t> dans un composant parent.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CC0000"/>
                </a:solidFill>
              </a:rPr>
              <a:t>Les props sert a faire passer des </a:t>
            </a:r>
            <a:r>
              <a:rPr lang="fr">
                <a:solidFill>
                  <a:srgbClr val="CC0000"/>
                </a:solidFill>
              </a:rPr>
              <a:t>données</a:t>
            </a:r>
            <a:r>
              <a:rPr lang="fr">
                <a:solidFill>
                  <a:srgbClr val="CC0000"/>
                </a:solidFill>
              </a:rPr>
              <a:t> d’un composant parent a un composant enfant.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025" y="2280250"/>
            <a:ext cx="2837200" cy="2783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1804050" y="1309225"/>
            <a:ext cx="4226700" cy="2535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92775" y="0"/>
            <a:ext cx="8958300" cy="9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On peut définir un ‘props’ dans le composant pour ensuit </a:t>
            </a:r>
            <a:r>
              <a:rPr lang="fr" sz="1400"/>
              <a:t>l'utiliser</a:t>
            </a:r>
            <a:r>
              <a:rPr lang="fr" sz="1400"/>
              <a:t> comme </a:t>
            </a:r>
            <a:r>
              <a:rPr lang="fr" sz="1400"/>
              <a:t>paramètre</a:t>
            </a:r>
            <a:r>
              <a:rPr lang="fr" sz="1400"/>
              <a:t> dans le composant parent</a:t>
            </a:r>
            <a:endParaRPr sz="14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025" y="1150375"/>
            <a:ext cx="3989063" cy="39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00" y="1078200"/>
            <a:ext cx="3300630" cy="391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>
            <a:off x="1278300" y="329875"/>
            <a:ext cx="845400" cy="2824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/>
          <p:nvPr/>
        </p:nvCxnSpPr>
        <p:spPr>
          <a:xfrm>
            <a:off x="6288425" y="309275"/>
            <a:ext cx="360900" cy="304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 txBox="1"/>
          <p:nvPr/>
        </p:nvSpPr>
        <p:spPr>
          <a:xfrm>
            <a:off x="1515425" y="686700"/>
            <a:ext cx="50205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Note: On peut nommer le props comme on le souhaite.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11700" y="359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Maintenant notre composant &lt;Form&gt; a des props</a:t>
            </a:r>
            <a:endParaRPr sz="18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13" y="2304925"/>
            <a:ext cx="8105775" cy="173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5"/>
          <p:cNvCxnSpPr/>
          <p:nvPr/>
        </p:nvCxnSpPr>
        <p:spPr>
          <a:xfrm flipH="1">
            <a:off x="6711050" y="804100"/>
            <a:ext cx="165000" cy="172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2293800" y="51550"/>
            <a:ext cx="4556400" cy="4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/>
              <a:t>Les props avancée</a:t>
            </a:r>
            <a:endParaRPr b="1" sz="24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825" y="1688425"/>
            <a:ext cx="4338625" cy="34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5875" y="789550"/>
            <a:ext cx="3258136" cy="435394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0" y="484750"/>
            <a:ext cx="58347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classe parent app </a:t>
            </a:r>
            <a:r>
              <a:rPr lang="fr">
                <a:solidFill>
                  <a:srgbClr val="990000"/>
                </a:solidFill>
              </a:rPr>
              <a:t>transmet sa fonction</a:t>
            </a:r>
            <a:r>
              <a:rPr lang="fr"/>
              <a:t> _addArticle() au composant enfant &lt;form&gt; via le props ‘_addArticle’, on precise ‘this’ pour </a:t>
            </a:r>
            <a:r>
              <a:rPr lang="fr"/>
              <a:t>préciser</a:t>
            </a:r>
            <a:r>
              <a:rPr lang="fr"/>
              <a:t> qu’on parle de la fonction du parent qui </a:t>
            </a:r>
            <a:r>
              <a:rPr lang="fr"/>
              <a:t>s'exécute, pour récupérer les information de l’enfant on précise ‘this’ dans le composant enfant.</a:t>
            </a:r>
            <a:endParaRPr/>
          </a:p>
        </p:txBody>
      </p:sp>
      <p:cxnSp>
        <p:nvCxnSpPr>
          <p:cNvPr id="83" name="Google Shape;83;p16"/>
          <p:cNvCxnSpPr/>
          <p:nvPr/>
        </p:nvCxnSpPr>
        <p:spPr>
          <a:xfrm flipH="1">
            <a:off x="1938050" y="793775"/>
            <a:ext cx="1814400" cy="216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/>
          <p:nvPr/>
        </p:nvCxnSpPr>
        <p:spPr>
          <a:xfrm>
            <a:off x="2020550" y="1010275"/>
            <a:ext cx="1824600" cy="289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/>
          <p:nvPr/>
        </p:nvCxnSpPr>
        <p:spPr>
          <a:xfrm>
            <a:off x="1752525" y="1185525"/>
            <a:ext cx="2886600" cy="273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/>
          <p:nvPr/>
        </p:nvCxnSpPr>
        <p:spPr>
          <a:xfrm>
            <a:off x="3133900" y="1391700"/>
            <a:ext cx="4690500" cy="117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53975" y="0"/>
            <a:ext cx="9018000" cy="16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u="sng">
                <a:solidFill>
                  <a:srgbClr val="FF0000"/>
                </a:solidFill>
              </a:rPr>
              <a:t>ASTUCE AJOUT DE PROPRIETE A UN OBJET A LA VOLER:</a:t>
            </a:r>
            <a:endParaRPr sz="1400" u="sng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On peut ajouter une propriété à un objet que l’on reçoit en argument dans une fonction ou méthode.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On reçoit en argument l’objet {state} de la class Form en argument de la méthode _addArticle().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Dans la méthode on lui ajoute une propriété id basé sur la longueur du tableau.</a:t>
            </a:r>
            <a:endParaRPr sz="14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6088"/>
            <a:ext cx="4574975" cy="24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575" y="1606101"/>
            <a:ext cx="3889421" cy="2488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7"/>
          <p:cNvCxnSpPr/>
          <p:nvPr/>
        </p:nvCxnSpPr>
        <p:spPr>
          <a:xfrm>
            <a:off x="5092600" y="1020575"/>
            <a:ext cx="2742300" cy="262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7"/>
          <p:cNvCxnSpPr/>
          <p:nvPr/>
        </p:nvCxnSpPr>
        <p:spPr>
          <a:xfrm flipH="1">
            <a:off x="1298900" y="1422625"/>
            <a:ext cx="1134000" cy="220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675" y="4236988"/>
            <a:ext cx="2107821" cy="74393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814300" y="4338363"/>
            <a:ext cx="42783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propriété id: a bien été ajouter </a:t>
            </a:r>
            <a:endParaRPr sz="1800"/>
          </a:p>
        </p:txBody>
      </p:sp>
      <p:cxnSp>
        <p:nvCxnSpPr>
          <p:cNvPr id="98" name="Google Shape;98;p17"/>
          <p:cNvCxnSpPr>
            <a:endCxn id="96" idx="1"/>
          </p:cNvCxnSpPr>
          <p:nvPr/>
        </p:nvCxnSpPr>
        <p:spPr>
          <a:xfrm>
            <a:off x="4391675" y="4597856"/>
            <a:ext cx="1410000" cy="1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