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0" y="-50"/>
            <a:ext cx="3531900" cy="3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La méthode onChange nous fournis par défaut un ‘event’, on lui fournit en deuxième paramètre l’article choisie.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Ce qui nous permet dans la fonction de </a:t>
            </a:r>
            <a:r>
              <a:rPr lang="fr" sz="1400"/>
              <a:t>donner</a:t>
            </a:r>
            <a:r>
              <a:rPr lang="fr" sz="1400"/>
              <a:t> une nouvelle valeur à la propriété de l’état de l’article que nous avons </a:t>
            </a:r>
            <a:r>
              <a:rPr lang="fr" sz="1400"/>
              <a:t>sélectionnée avec la propriété “.target.value”</a:t>
            </a:r>
            <a:r>
              <a:rPr lang="fr" sz="1400"/>
              <a:t> de l’event récupérer.</a:t>
            </a:r>
            <a:endParaRPr sz="14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901" y="0"/>
            <a:ext cx="5612000" cy="3368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>
            <a:off x="2116850" y="689975"/>
            <a:ext cx="4789800" cy="16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" name="Google Shape;57;p13"/>
          <p:cNvCxnSpPr/>
          <p:nvPr/>
        </p:nvCxnSpPr>
        <p:spPr>
          <a:xfrm>
            <a:off x="2093400" y="682650"/>
            <a:ext cx="4665900" cy="18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