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60d7452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60d7452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60d7452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60d7452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60d7452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60d7452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60d74521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60d74521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65a6b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65a6b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65a6bc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65a6bc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65a6bc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65a6bc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60d745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60d745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60d745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60d745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60d74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60d74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60d745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60d745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60d7452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60d7452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60d7452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60d7452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0d745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0d745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60d7452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60d7452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94750"/>
            <a:ext cx="852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Redux thunk est un middleware qui se positionne entre les actions et les reducers, pour permettre de </a:t>
            </a:r>
            <a:r>
              <a:rPr lang="fr" sz="1400"/>
              <a:t>gérer</a:t>
            </a:r>
            <a:r>
              <a:rPr lang="fr" sz="1400"/>
              <a:t> les cas asynchrones du type </a:t>
            </a:r>
            <a:r>
              <a:rPr lang="fr" sz="1400"/>
              <a:t>requête</a:t>
            </a:r>
            <a:r>
              <a:rPr lang="fr" sz="1400"/>
              <a:t> axios.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0" y="985300"/>
            <a:ext cx="8839201" cy="13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725" y="2379775"/>
            <a:ext cx="3780546" cy="27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 partir de là on a juste sortie les actions dans un fichier à part pour que soit plus propre.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Donc pour utiliser on fera logiquement ACTION.GET_COUNTRIES...etc</a:t>
            </a:r>
            <a:endParaRPr sz="14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50" y="1180100"/>
            <a:ext cx="78239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6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Maintenant on veut </a:t>
            </a:r>
            <a:r>
              <a:rPr lang="fr" sz="1200"/>
              <a:t>récupérer</a:t>
            </a:r>
            <a:r>
              <a:rPr lang="fr" sz="1200"/>
              <a:t> des données pour faire </a:t>
            </a:r>
            <a:r>
              <a:rPr lang="fr" sz="1200"/>
              <a:t>connaître</a:t>
            </a:r>
            <a:r>
              <a:rPr lang="fr" sz="1200"/>
              <a:t> le </a:t>
            </a:r>
            <a:r>
              <a:rPr lang="fr" sz="1200"/>
              <a:t>taux</a:t>
            </a:r>
            <a:r>
              <a:rPr lang="fr" sz="1200"/>
              <a:t> de mortalité chez les hommes et les femmes de 25 ans.</a:t>
            </a:r>
            <a:endParaRPr sz="1200"/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737600"/>
            <a:ext cx="3278400" cy="4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crée donc une nouvelle action qui consiste à </a:t>
            </a:r>
            <a:r>
              <a:rPr lang="fr"/>
              <a:t>aller</a:t>
            </a:r>
            <a:r>
              <a:rPr lang="fr"/>
              <a:t> </a:t>
            </a:r>
            <a:r>
              <a:rPr lang="fr"/>
              <a:t>chercher</a:t>
            </a:r>
            <a:r>
              <a:rPr lang="fr"/>
              <a:t> de la data.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imbrique une </a:t>
            </a:r>
            <a:r>
              <a:rPr lang="fr"/>
              <a:t>requête</a:t>
            </a:r>
            <a:r>
              <a:rPr lang="fr"/>
              <a:t> axios dans la </a:t>
            </a:r>
            <a:r>
              <a:rPr lang="fr"/>
              <a:t>première et on la dispatch.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fonction prend en paramètre un country que l’on fournira par la suite a l’appelle de l’action.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837" y="737600"/>
            <a:ext cx="5333165" cy="44058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3"/>
          <p:cNvCxnSpPr/>
          <p:nvPr/>
        </p:nvCxnSpPr>
        <p:spPr>
          <a:xfrm flipH="1">
            <a:off x="5239900" y="356100"/>
            <a:ext cx="1294500" cy="9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2927525" y="1131825"/>
            <a:ext cx="1240200" cy="17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1712075" y="2668450"/>
            <a:ext cx="24507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01950" y="94775"/>
            <a:ext cx="8730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Dans Search_bar on importe la nouvelle action _getMortality et l’ajoute bien a mapDispatchToProps pour pouvoir utiliser notre action dans notre composant</a:t>
            </a:r>
            <a:endParaRPr sz="12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5" y="1116463"/>
            <a:ext cx="4640824" cy="19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975" y="1116475"/>
            <a:ext cx="4275213" cy="1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</a:t>
            </a:r>
            <a:r>
              <a:rPr lang="fr" sz="1200"/>
              <a:t>crée</a:t>
            </a:r>
            <a:r>
              <a:rPr lang="fr" sz="1200"/>
              <a:t> le reducer_mortality et on le </a:t>
            </a:r>
            <a:r>
              <a:rPr lang="fr" sz="1200"/>
              <a:t>paramètre</a:t>
            </a:r>
            <a:r>
              <a:rPr lang="fr" sz="1200"/>
              <a:t> dans reducers/index.js</a:t>
            </a:r>
            <a:endParaRPr sz="12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00" y="1423825"/>
            <a:ext cx="4075787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399" y="1467450"/>
            <a:ext cx="4112176" cy="23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321900" y="61025"/>
            <a:ext cx="250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Création du composant Flag</a:t>
            </a:r>
            <a:endParaRPr sz="14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" y="1563838"/>
            <a:ext cx="4916048" cy="22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725" y="1563850"/>
            <a:ext cx="3760997" cy="2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852225" y="1009863"/>
            <a:ext cx="3657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composant prend des paramètres</a:t>
            </a:r>
            <a:endParaRPr/>
          </a:p>
        </p:txBody>
      </p:sp>
      <p:cxnSp>
        <p:nvCxnSpPr>
          <p:cNvPr id="170" name="Google Shape;170;p26"/>
          <p:cNvCxnSpPr>
            <a:stCxn id="169" idx="2"/>
          </p:cNvCxnSpPr>
          <p:nvPr/>
        </p:nvCxnSpPr>
        <p:spPr>
          <a:xfrm flipH="1">
            <a:off x="2074275" y="1344363"/>
            <a:ext cx="606900" cy="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69" idx="2"/>
          </p:cNvCxnSpPr>
          <p:nvPr/>
        </p:nvCxnSpPr>
        <p:spPr>
          <a:xfrm>
            <a:off x="2681175" y="1344363"/>
            <a:ext cx="1659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6"/>
          <p:cNvSpPr txBox="1"/>
          <p:nvPr/>
        </p:nvSpPr>
        <p:spPr>
          <a:xfrm>
            <a:off x="5280725" y="884409"/>
            <a:ext cx="37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appelant notre composant on lui passe des arguments en “dur”</a:t>
            </a:r>
            <a:endParaRPr/>
          </a:p>
        </p:txBody>
      </p:sp>
      <p:cxnSp>
        <p:nvCxnSpPr>
          <p:cNvPr id="173" name="Google Shape;173;p26"/>
          <p:cNvCxnSpPr/>
          <p:nvPr/>
        </p:nvCxnSpPr>
        <p:spPr>
          <a:xfrm>
            <a:off x="4238350" y="1805625"/>
            <a:ext cx="1754700" cy="118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passe ensuite notre dumb composant &lt;Mortality_List_Item&gt; a &lt;Mortality_list&gt; et pour finir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passe notre </a:t>
            </a:r>
            <a:r>
              <a:rPr lang="fr" sz="1400"/>
              <a:t>&lt;Mortality_list&gt; a App.js.</a:t>
            </a:r>
            <a:endParaRPr sz="14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" y="1783900"/>
            <a:ext cx="4746599" cy="23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950" y="1783900"/>
            <a:ext cx="3842917" cy="231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7"/>
          <p:cNvCxnSpPr/>
          <p:nvPr/>
        </p:nvCxnSpPr>
        <p:spPr>
          <a:xfrm>
            <a:off x="1806050" y="1975125"/>
            <a:ext cx="3944400" cy="126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65825"/>
            <a:ext cx="85383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50" y="949200"/>
            <a:ext cx="4339577" cy="3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949200"/>
            <a:ext cx="3026950" cy="22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57000"/>
            <a:ext cx="3546501" cy="16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65425"/>
            <a:ext cx="85206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ajoute l’import thunk et on le passe en argument de la fonction applyMiddleware()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38" y="1294050"/>
            <a:ext cx="7240114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1033475" y="450100"/>
            <a:ext cx="734400" cy="288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4165125" y="495650"/>
            <a:ext cx="2294400" cy="345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ne peut pas faire nos </a:t>
            </a:r>
            <a:r>
              <a:rPr lang="fr" sz="1400"/>
              <a:t>requête</a:t>
            </a:r>
            <a:r>
              <a:rPr lang="fr" sz="1400"/>
              <a:t> comme cela car redux ne </a:t>
            </a:r>
            <a:r>
              <a:rPr lang="fr" sz="1400"/>
              <a:t>gère</a:t>
            </a:r>
            <a:r>
              <a:rPr lang="fr" sz="1400"/>
              <a:t> pas les actions asynchrones donc il n’attendrai pas le retour de la </a:t>
            </a:r>
            <a:r>
              <a:rPr lang="fr" sz="1400"/>
              <a:t>requête</a:t>
            </a:r>
            <a:r>
              <a:rPr lang="fr" sz="1400"/>
              <a:t> axios ce qui nous </a:t>
            </a:r>
            <a:r>
              <a:rPr lang="fr" sz="1400"/>
              <a:t>retournerai</a:t>
            </a:r>
            <a:r>
              <a:rPr lang="fr" sz="1400"/>
              <a:t> une erreur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725" y="2857200"/>
            <a:ext cx="4769277" cy="22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97700" y="723400"/>
            <a:ext cx="44838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Grâce</a:t>
            </a:r>
            <a:r>
              <a:rPr lang="fr"/>
              <a:t> à thunk on on retourne une fonction qui prend en </a:t>
            </a:r>
            <a:r>
              <a:rPr lang="fr"/>
              <a:t>paramètre</a:t>
            </a:r>
            <a:r>
              <a:rPr lang="fr"/>
              <a:t> un dispatch qui se chargera de le transmettre au reducer concerner.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fait de retourner une fonction cela force redux a attendre la fin du déroulement de la fonction, le temps que la </a:t>
            </a:r>
            <a:r>
              <a:rPr lang="fr"/>
              <a:t>requête</a:t>
            </a:r>
            <a:r>
              <a:rPr lang="fr"/>
              <a:t> se fait et qu’elle nous fasse son retour.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0" y="682100"/>
            <a:ext cx="4377468" cy="2068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>
            <a:off x="2676025" y="524125"/>
            <a:ext cx="603600" cy="626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690900" y="2306250"/>
            <a:ext cx="734400" cy="745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8218875" y="3171675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OK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66550" y="105965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KO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7876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implémente le reducer et on </a:t>
            </a:r>
            <a:r>
              <a:rPr lang="fr" sz="1400"/>
              <a:t>paramètre</a:t>
            </a:r>
            <a:r>
              <a:rPr lang="fr" sz="1400"/>
              <a:t> la connection du reducer avec le store(state) de redux.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2250"/>
            <a:ext cx="4762350" cy="23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300" y="3076725"/>
            <a:ext cx="4807700" cy="20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200" y="0"/>
            <a:ext cx="1242299" cy="29826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8000579" y="1323153"/>
            <a:ext cx="993900" cy="437275"/>
          </a:xfrm>
          <a:custGeom>
            <a:pathLst>
              <a:path extrusionOk="0" h="17491" w="39756">
                <a:moveTo>
                  <a:pt x="17614" y="1062"/>
                </a:moveTo>
                <a:cubicBezTo>
                  <a:pt x="11888" y="1062"/>
                  <a:pt x="3094" y="-2237"/>
                  <a:pt x="533" y="2884"/>
                </a:cubicBezTo>
                <a:cubicBezTo>
                  <a:pt x="-1271" y="6492"/>
                  <a:pt x="2049" y="11172"/>
                  <a:pt x="4632" y="14272"/>
                </a:cubicBezTo>
                <a:cubicBezTo>
                  <a:pt x="8283" y="18654"/>
                  <a:pt x="15782" y="17232"/>
                  <a:pt x="21486" y="17232"/>
                </a:cubicBezTo>
                <a:cubicBezTo>
                  <a:pt x="27367" y="17232"/>
                  <a:pt x="35030" y="18334"/>
                  <a:pt x="38794" y="13816"/>
                </a:cubicBezTo>
                <a:cubicBezTo>
                  <a:pt x="44120" y="7424"/>
                  <a:pt x="25934" y="607"/>
                  <a:pt x="17614" y="607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6" name="Google Shape;86;p16"/>
          <p:cNvCxnSpPr/>
          <p:nvPr/>
        </p:nvCxnSpPr>
        <p:spPr>
          <a:xfrm>
            <a:off x="1238450" y="313550"/>
            <a:ext cx="96900" cy="44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384975" y="313550"/>
            <a:ext cx="2624700" cy="282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8475" y="159825"/>
            <a:ext cx="3353700" cy="4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veut </a:t>
            </a:r>
            <a:r>
              <a:rPr lang="fr" sz="1400"/>
              <a:t>connecter</a:t>
            </a:r>
            <a:r>
              <a:rPr lang="fr" sz="1400"/>
              <a:t> notre composant Search_bar au store pour avoir </a:t>
            </a:r>
            <a:r>
              <a:rPr lang="fr" sz="1400"/>
              <a:t>accès</a:t>
            </a:r>
            <a:r>
              <a:rPr lang="fr" sz="1400"/>
              <a:t> au state des pays.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import {</a:t>
            </a:r>
            <a:r>
              <a:rPr lang="fr" sz="1400"/>
              <a:t>connect}</a:t>
            </a:r>
            <a:r>
              <a:rPr lang="fr" sz="1400"/>
              <a:t> pour connecter react a redux.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import {bindActionCreator} pour connecter les actions aux </a:t>
            </a:r>
            <a:r>
              <a:rPr lang="fr" sz="1400"/>
              <a:t>reducers.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import {getCountries} qui est notre action”fonction”.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000" y="159825"/>
            <a:ext cx="5676000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5575" y="222450"/>
            <a:ext cx="3501600" cy="49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</a:t>
            </a:r>
            <a:r>
              <a:rPr lang="fr" sz="1400"/>
              <a:t>finit</a:t>
            </a:r>
            <a:r>
              <a:rPr lang="fr" sz="1400"/>
              <a:t> la connection de notre composant...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componentWillMount()</a:t>
            </a:r>
            <a:r>
              <a:rPr lang="fr" sz="1400"/>
              <a:t> nous permet de </a:t>
            </a:r>
            <a:r>
              <a:rPr lang="fr" sz="1400"/>
              <a:t>réaliser</a:t>
            </a:r>
            <a:r>
              <a:rPr lang="fr" sz="1400"/>
              <a:t> des opération avants que notre composant soit rendus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mapStateToProps(state)</a:t>
            </a:r>
            <a:r>
              <a:rPr lang="fr" sz="1400"/>
              <a:t> nous permet de </a:t>
            </a:r>
            <a:r>
              <a:rPr lang="fr" sz="1400"/>
              <a:t>donner</a:t>
            </a:r>
            <a:r>
              <a:rPr lang="fr" sz="1400"/>
              <a:t> au composant </a:t>
            </a:r>
            <a:r>
              <a:rPr lang="fr" sz="1400"/>
              <a:t>accès</a:t>
            </a:r>
            <a:r>
              <a:rPr lang="fr" sz="1400"/>
              <a:t> au props du store Redux.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mapDispatchToProps(dispatch)</a:t>
            </a:r>
            <a:r>
              <a:rPr lang="fr" sz="1400"/>
              <a:t> permet de </a:t>
            </a:r>
            <a:r>
              <a:rPr lang="fr" sz="1400"/>
              <a:t>donner</a:t>
            </a:r>
            <a:r>
              <a:rPr lang="fr" sz="1400"/>
              <a:t> au composant </a:t>
            </a:r>
            <a:r>
              <a:rPr lang="fr" sz="1400"/>
              <a:t>accès</a:t>
            </a:r>
            <a:r>
              <a:rPr lang="fr" sz="1400"/>
              <a:t> au dispatch d’une action que l’on a définis dans les actions et importer dans notre composant.</a:t>
            </a:r>
            <a:endParaRPr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50" y="222450"/>
            <a:ext cx="5397286" cy="49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28775"/>
            <a:ext cx="3965700" cy="5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Note importante: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Dans un composant connecté au store, on peut </a:t>
            </a:r>
            <a:r>
              <a:rPr lang="fr" sz="1200"/>
              <a:t>grâce</a:t>
            </a:r>
            <a:r>
              <a:rPr lang="fr" sz="1200"/>
              <a:t> au </a:t>
            </a:r>
            <a:r>
              <a:rPr lang="fr" sz="1200"/>
              <a:t>destructureur</a:t>
            </a:r>
            <a:r>
              <a:rPr lang="fr" sz="1200"/>
              <a:t> ES6 </a:t>
            </a:r>
            <a:r>
              <a:rPr lang="fr" sz="1200"/>
              <a:t>récupérer</a:t>
            </a:r>
            <a:r>
              <a:rPr lang="fr" sz="1200"/>
              <a:t> une props du store dont on a besoin.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 ensuite effectuer le traitement que l’on souhaite dessus.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Rappel on a </a:t>
            </a:r>
            <a:r>
              <a:rPr lang="fr" sz="1200"/>
              <a:t>accès</a:t>
            </a:r>
            <a:r>
              <a:rPr lang="fr" sz="1200"/>
              <a:t> au props </a:t>
            </a:r>
            <a:r>
              <a:rPr lang="fr" sz="1200"/>
              <a:t>grâce</a:t>
            </a:r>
            <a:r>
              <a:rPr lang="fr" sz="1200"/>
              <a:t> la fonctions mapStateToProps(state).</a:t>
            </a:r>
            <a:endParaRPr sz="12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625" y="0"/>
            <a:ext cx="432828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>
            <a:off x="1278325" y="934075"/>
            <a:ext cx="4162200" cy="962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1471900" y="1907675"/>
            <a:ext cx="3592800" cy="2869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173975" y="3338575"/>
            <a:ext cx="1815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search_bar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6" y="4170625"/>
            <a:ext cx="2483149" cy="80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1237975" y="3666350"/>
            <a:ext cx="1008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91575"/>
            <a:ext cx="85206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veut que notre </a:t>
            </a:r>
            <a:r>
              <a:rPr lang="fr" sz="1400"/>
              <a:t>search</a:t>
            </a:r>
            <a:r>
              <a:rPr lang="fr" sz="1400"/>
              <a:t> bar nous montre par défaut la France comme pays selectionner </a:t>
            </a:r>
            <a:endParaRPr sz="14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350" y="1269125"/>
            <a:ext cx="49393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000" y="462550"/>
            <a:ext cx="2414326" cy="78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385" y="494677"/>
            <a:ext cx="2828465" cy="75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>
            <a:stCxn id="117" idx="3"/>
            <a:endCxn id="118" idx="1"/>
          </p:cNvCxnSpPr>
          <p:nvPr/>
        </p:nvCxnSpPr>
        <p:spPr>
          <a:xfrm>
            <a:off x="4120326" y="854875"/>
            <a:ext cx="1067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62875" y="1247200"/>
            <a:ext cx="37257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App notre composant container principal, on </a:t>
            </a:r>
            <a:r>
              <a:rPr lang="fr"/>
              <a:t>définit</a:t>
            </a:r>
            <a:r>
              <a:rPr lang="fr"/>
              <a:t> une constante avec la valeur que l’on souhaite, on la passe en propriété du composant &lt;Search_Bar/&gt;</a:t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3341275" y="2070775"/>
            <a:ext cx="1418700" cy="6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3331250" y="2095850"/>
            <a:ext cx="2697000" cy="144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317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Dans le constructeur de notre Search_bar on définit le state selectedCountry avec la valeur du props que l’on a passé en propriété du composant &lt;Search_Bar&gt; dans App.js.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utilise l’eventHandler OnChange(oEvt) pour pouvoir changer la valeur de la searchBar.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Implémente donc la méthode search(oEvt).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 l’eventHandler onChange fournis </a:t>
            </a:r>
            <a:r>
              <a:rPr lang="fr" sz="1200"/>
              <a:t>l'événement</a:t>
            </a:r>
            <a:r>
              <a:rPr lang="fr" sz="1200"/>
              <a:t> qui permet de </a:t>
            </a:r>
            <a:r>
              <a:rPr lang="fr" sz="1200"/>
              <a:t>valoriser</a:t>
            </a:r>
            <a:r>
              <a:rPr lang="fr" sz="1200"/>
              <a:t> le state a chaque nouveau pays choisie.</a:t>
            </a:r>
            <a:endParaRPr sz="12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659" y="0"/>
            <a:ext cx="5972343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1017175" y="2200400"/>
            <a:ext cx="2712300" cy="162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 flipH="1" rot="10800000">
            <a:off x="2564250" y="2486750"/>
            <a:ext cx="3546300" cy="27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2790300" y="748775"/>
            <a:ext cx="1100100" cy="41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