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34475"/>
            <a:ext cx="85206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Si la propriété isInEditMode est égale à true on affiche le contenu du  &lt;span&gt; sinon  on affiche ce &lt;span&gt; là. </a:t>
            </a:r>
            <a:endParaRPr sz="18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075" y="2214075"/>
            <a:ext cx="7333853" cy="292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 flipH="1">
            <a:off x="2424925" y="495725"/>
            <a:ext cx="5379300" cy="37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/>
          <p:nvPr/>
        </p:nvCxnSpPr>
        <p:spPr>
          <a:xfrm flipH="1">
            <a:off x="2478525" y="763675"/>
            <a:ext cx="482400" cy="3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